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67" r:id="rId4"/>
    <p:sldId id="268" r:id="rId5"/>
    <p:sldId id="269" r:id="rId6"/>
    <p:sldId id="270" r:id="rId7"/>
    <p:sldId id="271" r:id="rId8"/>
    <p:sldId id="272" r:id="rId9"/>
    <p:sldId id="273"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2373"/>
  </p:normalViewPr>
  <p:slideViewPr>
    <p:cSldViewPr snapToGrid="0" snapToObjects="1">
      <p:cViewPr varScale="1">
        <p:scale>
          <a:sx n="121" d="100"/>
          <a:sy n="121" d="100"/>
        </p:scale>
        <p:origin x="1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C1216A-78DC-1544-A39F-66CC807BD7E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B36AB6A-736B-904E-AE23-1CA52DC3A2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BF455F3-1848-554D-9A74-6165378B6326}"/>
              </a:ext>
            </a:extLst>
          </p:cNvPr>
          <p:cNvSpPr>
            <a:spLocks noGrp="1"/>
          </p:cNvSpPr>
          <p:nvPr>
            <p:ph type="dt" sz="half" idx="10"/>
          </p:nvPr>
        </p:nvSpPr>
        <p:spPr/>
        <p:txBody>
          <a:bodyPr/>
          <a:lstStyle/>
          <a:p>
            <a:fld id="{AECCED37-0623-6047-8C31-44FB8A02F616}" type="datetimeFigureOut">
              <a:rPr lang="fr-FR" smtClean="0"/>
              <a:t>18/10/2022</a:t>
            </a:fld>
            <a:endParaRPr lang="fr-FR"/>
          </a:p>
        </p:txBody>
      </p:sp>
      <p:sp>
        <p:nvSpPr>
          <p:cNvPr id="5" name="Espace réservé du pied de page 4">
            <a:extLst>
              <a:ext uri="{FF2B5EF4-FFF2-40B4-BE49-F238E27FC236}">
                <a16:creationId xmlns:a16="http://schemas.microsoft.com/office/drawing/2014/main" id="{4BCBDF18-1C58-C14D-AC56-77CACA9DC98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3845840-825C-5442-9079-3CE8EB89EAE8}"/>
              </a:ext>
            </a:extLst>
          </p:cNvPr>
          <p:cNvSpPr>
            <a:spLocks noGrp="1"/>
          </p:cNvSpPr>
          <p:nvPr>
            <p:ph type="sldNum" sz="quarter" idx="12"/>
          </p:nvPr>
        </p:nvSpPr>
        <p:spPr/>
        <p:txBody>
          <a:bodyPr/>
          <a:lstStyle/>
          <a:p>
            <a:fld id="{A1ADE8D0-AAB7-5C48-94F9-E47CDE4F2800}" type="slidenum">
              <a:rPr lang="fr-FR" smtClean="0"/>
              <a:t>‹N°›</a:t>
            </a:fld>
            <a:endParaRPr lang="fr-FR"/>
          </a:p>
        </p:txBody>
      </p:sp>
    </p:spTree>
    <p:extLst>
      <p:ext uri="{BB962C8B-B14F-4D97-AF65-F5344CB8AC3E}">
        <p14:creationId xmlns:p14="http://schemas.microsoft.com/office/powerpoint/2010/main" val="190886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4D2779-1D4A-0A4A-B3B4-DA12D12B0CB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62C275B-D051-4747-BC9E-9F9AF49D655A}"/>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7E086862-6A2C-1E44-8760-598B508DCA33}"/>
              </a:ext>
            </a:extLst>
          </p:cNvPr>
          <p:cNvSpPr>
            <a:spLocks noGrp="1"/>
          </p:cNvSpPr>
          <p:nvPr>
            <p:ph type="dt" sz="half" idx="10"/>
          </p:nvPr>
        </p:nvSpPr>
        <p:spPr/>
        <p:txBody>
          <a:bodyPr/>
          <a:lstStyle/>
          <a:p>
            <a:fld id="{AECCED37-0623-6047-8C31-44FB8A02F616}" type="datetimeFigureOut">
              <a:rPr lang="fr-FR" smtClean="0"/>
              <a:t>18/10/2022</a:t>
            </a:fld>
            <a:endParaRPr lang="fr-FR"/>
          </a:p>
        </p:txBody>
      </p:sp>
      <p:sp>
        <p:nvSpPr>
          <p:cNvPr id="5" name="Espace réservé du pied de page 4">
            <a:extLst>
              <a:ext uri="{FF2B5EF4-FFF2-40B4-BE49-F238E27FC236}">
                <a16:creationId xmlns:a16="http://schemas.microsoft.com/office/drawing/2014/main" id="{99C70755-8574-B042-B39C-EFAABA30C63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40EFE40-4677-CE48-96E9-BE20B85CD050}"/>
              </a:ext>
            </a:extLst>
          </p:cNvPr>
          <p:cNvSpPr>
            <a:spLocks noGrp="1"/>
          </p:cNvSpPr>
          <p:nvPr>
            <p:ph type="sldNum" sz="quarter" idx="12"/>
          </p:nvPr>
        </p:nvSpPr>
        <p:spPr/>
        <p:txBody>
          <a:bodyPr/>
          <a:lstStyle/>
          <a:p>
            <a:fld id="{A1ADE8D0-AAB7-5C48-94F9-E47CDE4F2800}" type="slidenum">
              <a:rPr lang="fr-FR" smtClean="0"/>
              <a:t>‹N°›</a:t>
            </a:fld>
            <a:endParaRPr lang="fr-FR"/>
          </a:p>
        </p:txBody>
      </p:sp>
    </p:spTree>
    <p:extLst>
      <p:ext uri="{BB962C8B-B14F-4D97-AF65-F5344CB8AC3E}">
        <p14:creationId xmlns:p14="http://schemas.microsoft.com/office/powerpoint/2010/main" val="970731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78F7585-CB32-F542-897E-F7DC27BF675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DD2619D-BFAD-614E-9C90-91B44FCD2360}"/>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6DA433EB-790D-1E42-AFEF-95194F72A94C}"/>
              </a:ext>
            </a:extLst>
          </p:cNvPr>
          <p:cNvSpPr>
            <a:spLocks noGrp="1"/>
          </p:cNvSpPr>
          <p:nvPr>
            <p:ph type="dt" sz="half" idx="10"/>
          </p:nvPr>
        </p:nvSpPr>
        <p:spPr/>
        <p:txBody>
          <a:bodyPr/>
          <a:lstStyle/>
          <a:p>
            <a:fld id="{AECCED37-0623-6047-8C31-44FB8A02F616}" type="datetimeFigureOut">
              <a:rPr lang="fr-FR" smtClean="0"/>
              <a:t>18/10/2022</a:t>
            </a:fld>
            <a:endParaRPr lang="fr-FR"/>
          </a:p>
        </p:txBody>
      </p:sp>
      <p:sp>
        <p:nvSpPr>
          <p:cNvPr id="5" name="Espace réservé du pied de page 4">
            <a:extLst>
              <a:ext uri="{FF2B5EF4-FFF2-40B4-BE49-F238E27FC236}">
                <a16:creationId xmlns:a16="http://schemas.microsoft.com/office/drawing/2014/main" id="{65FF5D4C-F02A-A641-B4D9-52B5C9A7EC4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ACDD93C-5117-D643-9B3B-88DA0BEB873F}"/>
              </a:ext>
            </a:extLst>
          </p:cNvPr>
          <p:cNvSpPr>
            <a:spLocks noGrp="1"/>
          </p:cNvSpPr>
          <p:nvPr>
            <p:ph type="sldNum" sz="quarter" idx="12"/>
          </p:nvPr>
        </p:nvSpPr>
        <p:spPr/>
        <p:txBody>
          <a:bodyPr/>
          <a:lstStyle/>
          <a:p>
            <a:fld id="{A1ADE8D0-AAB7-5C48-94F9-E47CDE4F2800}" type="slidenum">
              <a:rPr lang="fr-FR" smtClean="0"/>
              <a:t>‹N°›</a:t>
            </a:fld>
            <a:endParaRPr lang="fr-FR"/>
          </a:p>
        </p:txBody>
      </p:sp>
    </p:spTree>
    <p:extLst>
      <p:ext uri="{BB962C8B-B14F-4D97-AF65-F5344CB8AC3E}">
        <p14:creationId xmlns:p14="http://schemas.microsoft.com/office/powerpoint/2010/main" val="2926817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A82635-B7CC-8544-8BF9-5604BB822DF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B9D2701-C4C9-AD4C-BCF3-21F7159F7FA9}"/>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010ED5BC-7356-D045-8A70-D71CA3BB9B98}"/>
              </a:ext>
            </a:extLst>
          </p:cNvPr>
          <p:cNvSpPr>
            <a:spLocks noGrp="1"/>
          </p:cNvSpPr>
          <p:nvPr>
            <p:ph type="dt" sz="half" idx="10"/>
          </p:nvPr>
        </p:nvSpPr>
        <p:spPr/>
        <p:txBody>
          <a:bodyPr/>
          <a:lstStyle/>
          <a:p>
            <a:fld id="{AECCED37-0623-6047-8C31-44FB8A02F616}" type="datetimeFigureOut">
              <a:rPr lang="fr-FR" smtClean="0"/>
              <a:t>18/10/2022</a:t>
            </a:fld>
            <a:endParaRPr lang="fr-FR"/>
          </a:p>
        </p:txBody>
      </p:sp>
      <p:sp>
        <p:nvSpPr>
          <p:cNvPr id="5" name="Espace réservé du pied de page 4">
            <a:extLst>
              <a:ext uri="{FF2B5EF4-FFF2-40B4-BE49-F238E27FC236}">
                <a16:creationId xmlns:a16="http://schemas.microsoft.com/office/drawing/2014/main" id="{CF79D6F0-1799-094B-A47B-8C75E15086D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7D2FF5E-4165-F94E-A005-2114DED1AAD0}"/>
              </a:ext>
            </a:extLst>
          </p:cNvPr>
          <p:cNvSpPr>
            <a:spLocks noGrp="1"/>
          </p:cNvSpPr>
          <p:nvPr>
            <p:ph type="sldNum" sz="quarter" idx="12"/>
          </p:nvPr>
        </p:nvSpPr>
        <p:spPr/>
        <p:txBody>
          <a:bodyPr/>
          <a:lstStyle/>
          <a:p>
            <a:fld id="{A1ADE8D0-AAB7-5C48-94F9-E47CDE4F2800}" type="slidenum">
              <a:rPr lang="fr-FR" smtClean="0"/>
              <a:t>‹N°›</a:t>
            </a:fld>
            <a:endParaRPr lang="fr-FR"/>
          </a:p>
        </p:txBody>
      </p:sp>
    </p:spTree>
    <p:extLst>
      <p:ext uri="{BB962C8B-B14F-4D97-AF65-F5344CB8AC3E}">
        <p14:creationId xmlns:p14="http://schemas.microsoft.com/office/powerpoint/2010/main" val="3613946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B9DF9D-BED3-0447-8538-638F829C0C6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E7C470C-00C1-5245-AE2C-403BD30110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FFE6955C-D4CD-1C44-927D-1CDC431F77E8}"/>
              </a:ext>
            </a:extLst>
          </p:cNvPr>
          <p:cNvSpPr>
            <a:spLocks noGrp="1"/>
          </p:cNvSpPr>
          <p:nvPr>
            <p:ph type="dt" sz="half" idx="10"/>
          </p:nvPr>
        </p:nvSpPr>
        <p:spPr/>
        <p:txBody>
          <a:bodyPr/>
          <a:lstStyle/>
          <a:p>
            <a:fld id="{AECCED37-0623-6047-8C31-44FB8A02F616}" type="datetimeFigureOut">
              <a:rPr lang="fr-FR" smtClean="0"/>
              <a:t>18/10/2022</a:t>
            </a:fld>
            <a:endParaRPr lang="fr-FR"/>
          </a:p>
        </p:txBody>
      </p:sp>
      <p:sp>
        <p:nvSpPr>
          <p:cNvPr id="5" name="Espace réservé du pied de page 4">
            <a:extLst>
              <a:ext uri="{FF2B5EF4-FFF2-40B4-BE49-F238E27FC236}">
                <a16:creationId xmlns:a16="http://schemas.microsoft.com/office/drawing/2014/main" id="{55B6E3B9-9EF5-DD45-870A-A1758AC0336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C211DC6-0580-5F4F-B717-355F489DD44F}"/>
              </a:ext>
            </a:extLst>
          </p:cNvPr>
          <p:cNvSpPr>
            <a:spLocks noGrp="1"/>
          </p:cNvSpPr>
          <p:nvPr>
            <p:ph type="sldNum" sz="quarter" idx="12"/>
          </p:nvPr>
        </p:nvSpPr>
        <p:spPr/>
        <p:txBody>
          <a:bodyPr/>
          <a:lstStyle/>
          <a:p>
            <a:fld id="{A1ADE8D0-AAB7-5C48-94F9-E47CDE4F2800}" type="slidenum">
              <a:rPr lang="fr-FR" smtClean="0"/>
              <a:t>‹N°›</a:t>
            </a:fld>
            <a:endParaRPr lang="fr-FR"/>
          </a:p>
        </p:txBody>
      </p:sp>
    </p:spTree>
    <p:extLst>
      <p:ext uri="{BB962C8B-B14F-4D97-AF65-F5344CB8AC3E}">
        <p14:creationId xmlns:p14="http://schemas.microsoft.com/office/powerpoint/2010/main" val="1618983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D91A27-029B-A145-8938-7048A25FBC6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E1A5C3F-B79A-D44B-8EA4-9B3D061B8C64}"/>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F1E849E9-A89D-8C42-8CD7-21EB8760249B}"/>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193CDFF4-DDDB-1F40-A806-BB7A8322B8C4}"/>
              </a:ext>
            </a:extLst>
          </p:cNvPr>
          <p:cNvSpPr>
            <a:spLocks noGrp="1"/>
          </p:cNvSpPr>
          <p:nvPr>
            <p:ph type="dt" sz="half" idx="10"/>
          </p:nvPr>
        </p:nvSpPr>
        <p:spPr/>
        <p:txBody>
          <a:bodyPr/>
          <a:lstStyle/>
          <a:p>
            <a:fld id="{AECCED37-0623-6047-8C31-44FB8A02F616}" type="datetimeFigureOut">
              <a:rPr lang="fr-FR" smtClean="0"/>
              <a:t>18/10/2022</a:t>
            </a:fld>
            <a:endParaRPr lang="fr-FR"/>
          </a:p>
        </p:txBody>
      </p:sp>
      <p:sp>
        <p:nvSpPr>
          <p:cNvPr id="6" name="Espace réservé du pied de page 5">
            <a:extLst>
              <a:ext uri="{FF2B5EF4-FFF2-40B4-BE49-F238E27FC236}">
                <a16:creationId xmlns:a16="http://schemas.microsoft.com/office/drawing/2014/main" id="{656AB837-EC7B-6B42-A350-580997E6EB5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E20F3F2-716E-D142-98F7-82679AA2467D}"/>
              </a:ext>
            </a:extLst>
          </p:cNvPr>
          <p:cNvSpPr>
            <a:spLocks noGrp="1"/>
          </p:cNvSpPr>
          <p:nvPr>
            <p:ph type="sldNum" sz="quarter" idx="12"/>
          </p:nvPr>
        </p:nvSpPr>
        <p:spPr/>
        <p:txBody>
          <a:bodyPr/>
          <a:lstStyle/>
          <a:p>
            <a:fld id="{A1ADE8D0-AAB7-5C48-94F9-E47CDE4F2800}" type="slidenum">
              <a:rPr lang="fr-FR" smtClean="0"/>
              <a:t>‹N°›</a:t>
            </a:fld>
            <a:endParaRPr lang="fr-FR"/>
          </a:p>
        </p:txBody>
      </p:sp>
    </p:spTree>
    <p:extLst>
      <p:ext uri="{BB962C8B-B14F-4D97-AF65-F5344CB8AC3E}">
        <p14:creationId xmlns:p14="http://schemas.microsoft.com/office/powerpoint/2010/main" val="1347436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BA700-50B8-3C47-A08B-CD733FB4FF7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489FDC0-6548-454B-917F-1CCB1CA66E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B7A82BE9-BA82-EB4A-84D5-EBF0D981D830}"/>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4A865ED4-F346-524C-BD0F-032231AD46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FDB49627-8028-C14B-BE14-D1172C927E0E}"/>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17EC5F9C-AC8F-464F-B1BD-780A78A3ADF7}"/>
              </a:ext>
            </a:extLst>
          </p:cNvPr>
          <p:cNvSpPr>
            <a:spLocks noGrp="1"/>
          </p:cNvSpPr>
          <p:nvPr>
            <p:ph type="dt" sz="half" idx="10"/>
          </p:nvPr>
        </p:nvSpPr>
        <p:spPr/>
        <p:txBody>
          <a:bodyPr/>
          <a:lstStyle/>
          <a:p>
            <a:fld id="{AECCED37-0623-6047-8C31-44FB8A02F616}" type="datetimeFigureOut">
              <a:rPr lang="fr-FR" smtClean="0"/>
              <a:t>18/10/2022</a:t>
            </a:fld>
            <a:endParaRPr lang="fr-FR"/>
          </a:p>
        </p:txBody>
      </p:sp>
      <p:sp>
        <p:nvSpPr>
          <p:cNvPr id="8" name="Espace réservé du pied de page 7">
            <a:extLst>
              <a:ext uri="{FF2B5EF4-FFF2-40B4-BE49-F238E27FC236}">
                <a16:creationId xmlns:a16="http://schemas.microsoft.com/office/drawing/2014/main" id="{CCE51278-E36C-804E-B44A-E9DE62AACA1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F43EA88-8FA8-FE44-9698-CC1263DEB9CE}"/>
              </a:ext>
            </a:extLst>
          </p:cNvPr>
          <p:cNvSpPr>
            <a:spLocks noGrp="1"/>
          </p:cNvSpPr>
          <p:nvPr>
            <p:ph type="sldNum" sz="quarter" idx="12"/>
          </p:nvPr>
        </p:nvSpPr>
        <p:spPr/>
        <p:txBody>
          <a:bodyPr/>
          <a:lstStyle/>
          <a:p>
            <a:fld id="{A1ADE8D0-AAB7-5C48-94F9-E47CDE4F2800}" type="slidenum">
              <a:rPr lang="fr-FR" smtClean="0"/>
              <a:t>‹N°›</a:t>
            </a:fld>
            <a:endParaRPr lang="fr-FR"/>
          </a:p>
        </p:txBody>
      </p:sp>
    </p:spTree>
    <p:extLst>
      <p:ext uri="{BB962C8B-B14F-4D97-AF65-F5344CB8AC3E}">
        <p14:creationId xmlns:p14="http://schemas.microsoft.com/office/powerpoint/2010/main" val="4218384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FDB55A-057C-864B-80C3-2D2711F53B1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50487B7-F45B-2549-AD28-AB6C3D1D3BAB}"/>
              </a:ext>
            </a:extLst>
          </p:cNvPr>
          <p:cNvSpPr>
            <a:spLocks noGrp="1"/>
          </p:cNvSpPr>
          <p:nvPr>
            <p:ph type="dt" sz="half" idx="10"/>
          </p:nvPr>
        </p:nvSpPr>
        <p:spPr/>
        <p:txBody>
          <a:bodyPr/>
          <a:lstStyle/>
          <a:p>
            <a:fld id="{AECCED37-0623-6047-8C31-44FB8A02F616}" type="datetimeFigureOut">
              <a:rPr lang="fr-FR" smtClean="0"/>
              <a:t>18/10/2022</a:t>
            </a:fld>
            <a:endParaRPr lang="fr-FR"/>
          </a:p>
        </p:txBody>
      </p:sp>
      <p:sp>
        <p:nvSpPr>
          <p:cNvPr id="4" name="Espace réservé du pied de page 3">
            <a:extLst>
              <a:ext uri="{FF2B5EF4-FFF2-40B4-BE49-F238E27FC236}">
                <a16:creationId xmlns:a16="http://schemas.microsoft.com/office/drawing/2014/main" id="{8B1D3C48-9A8F-DD4D-9E99-A8A32D8C57E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8C986D3-45E6-7248-83FE-F7830B8199C0}"/>
              </a:ext>
            </a:extLst>
          </p:cNvPr>
          <p:cNvSpPr>
            <a:spLocks noGrp="1"/>
          </p:cNvSpPr>
          <p:nvPr>
            <p:ph type="sldNum" sz="quarter" idx="12"/>
          </p:nvPr>
        </p:nvSpPr>
        <p:spPr/>
        <p:txBody>
          <a:bodyPr/>
          <a:lstStyle/>
          <a:p>
            <a:fld id="{A1ADE8D0-AAB7-5C48-94F9-E47CDE4F2800}" type="slidenum">
              <a:rPr lang="fr-FR" smtClean="0"/>
              <a:t>‹N°›</a:t>
            </a:fld>
            <a:endParaRPr lang="fr-FR"/>
          </a:p>
        </p:txBody>
      </p:sp>
    </p:spTree>
    <p:extLst>
      <p:ext uri="{BB962C8B-B14F-4D97-AF65-F5344CB8AC3E}">
        <p14:creationId xmlns:p14="http://schemas.microsoft.com/office/powerpoint/2010/main" val="2525536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9572C70-BE38-BC4C-BADA-188142E15E63}"/>
              </a:ext>
            </a:extLst>
          </p:cNvPr>
          <p:cNvSpPr>
            <a:spLocks noGrp="1"/>
          </p:cNvSpPr>
          <p:nvPr>
            <p:ph type="dt" sz="half" idx="10"/>
          </p:nvPr>
        </p:nvSpPr>
        <p:spPr/>
        <p:txBody>
          <a:bodyPr/>
          <a:lstStyle/>
          <a:p>
            <a:fld id="{AECCED37-0623-6047-8C31-44FB8A02F616}" type="datetimeFigureOut">
              <a:rPr lang="fr-FR" smtClean="0"/>
              <a:t>18/10/2022</a:t>
            </a:fld>
            <a:endParaRPr lang="fr-FR"/>
          </a:p>
        </p:txBody>
      </p:sp>
      <p:sp>
        <p:nvSpPr>
          <p:cNvPr id="3" name="Espace réservé du pied de page 2">
            <a:extLst>
              <a:ext uri="{FF2B5EF4-FFF2-40B4-BE49-F238E27FC236}">
                <a16:creationId xmlns:a16="http://schemas.microsoft.com/office/drawing/2014/main" id="{1DC69B53-AE96-4048-9BEC-5C636111879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ED5038D-5DAD-BE45-AD75-93F85E6CA3D2}"/>
              </a:ext>
            </a:extLst>
          </p:cNvPr>
          <p:cNvSpPr>
            <a:spLocks noGrp="1"/>
          </p:cNvSpPr>
          <p:nvPr>
            <p:ph type="sldNum" sz="quarter" idx="12"/>
          </p:nvPr>
        </p:nvSpPr>
        <p:spPr/>
        <p:txBody>
          <a:bodyPr/>
          <a:lstStyle/>
          <a:p>
            <a:fld id="{A1ADE8D0-AAB7-5C48-94F9-E47CDE4F2800}" type="slidenum">
              <a:rPr lang="fr-FR" smtClean="0"/>
              <a:t>‹N°›</a:t>
            </a:fld>
            <a:endParaRPr lang="fr-FR"/>
          </a:p>
        </p:txBody>
      </p:sp>
    </p:spTree>
    <p:extLst>
      <p:ext uri="{BB962C8B-B14F-4D97-AF65-F5344CB8AC3E}">
        <p14:creationId xmlns:p14="http://schemas.microsoft.com/office/powerpoint/2010/main" val="3727706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A83121-E77B-004C-B3FC-1984F615A6C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21CDD17-B8E5-F14D-818A-91D8AD5714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D2D1D448-EF3A-C544-AE72-148A745CA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11D38565-F56F-BA49-A109-88E75C023F1A}"/>
              </a:ext>
            </a:extLst>
          </p:cNvPr>
          <p:cNvSpPr>
            <a:spLocks noGrp="1"/>
          </p:cNvSpPr>
          <p:nvPr>
            <p:ph type="dt" sz="half" idx="10"/>
          </p:nvPr>
        </p:nvSpPr>
        <p:spPr/>
        <p:txBody>
          <a:bodyPr/>
          <a:lstStyle/>
          <a:p>
            <a:fld id="{AECCED37-0623-6047-8C31-44FB8A02F616}" type="datetimeFigureOut">
              <a:rPr lang="fr-FR" smtClean="0"/>
              <a:t>18/10/2022</a:t>
            </a:fld>
            <a:endParaRPr lang="fr-FR"/>
          </a:p>
        </p:txBody>
      </p:sp>
      <p:sp>
        <p:nvSpPr>
          <p:cNvPr id="6" name="Espace réservé du pied de page 5">
            <a:extLst>
              <a:ext uri="{FF2B5EF4-FFF2-40B4-BE49-F238E27FC236}">
                <a16:creationId xmlns:a16="http://schemas.microsoft.com/office/drawing/2014/main" id="{56126AFD-C2D2-FF41-9944-8947BEBE7AC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5AF7ECE-DCC3-0546-9EF5-FFE4AD918DA9}"/>
              </a:ext>
            </a:extLst>
          </p:cNvPr>
          <p:cNvSpPr>
            <a:spLocks noGrp="1"/>
          </p:cNvSpPr>
          <p:nvPr>
            <p:ph type="sldNum" sz="quarter" idx="12"/>
          </p:nvPr>
        </p:nvSpPr>
        <p:spPr/>
        <p:txBody>
          <a:bodyPr/>
          <a:lstStyle/>
          <a:p>
            <a:fld id="{A1ADE8D0-AAB7-5C48-94F9-E47CDE4F2800}" type="slidenum">
              <a:rPr lang="fr-FR" smtClean="0"/>
              <a:t>‹N°›</a:t>
            </a:fld>
            <a:endParaRPr lang="fr-FR"/>
          </a:p>
        </p:txBody>
      </p:sp>
    </p:spTree>
    <p:extLst>
      <p:ext uri="{BB962C8B-B14F-4D97-AF65-F5344CB8AC3E}">
        <p14:creationId xmlns:p14="http://schemas.microsoft.com/office/powerpoint/2010/main" val="11234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A31BE9-C0EF-B94E-BEC3-B306ED8A062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29AC170-25D5-BD4B-B621-51F83DCAD3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C62F38A-2FA3-DF4F-9158-1BDCB6FCB1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924D450D-2D85-B94F-9503-7FE695F50679}"/>
              </a:ext>
            </a:extLst>
          </p:cNvPr>
          <p:cNvSpPr>
            <a:spLocks noGrp="1"/>
          </p:cNvSpPr>
          <p:nvPr>
            <p:ph type="dt" sz="half" idx="10"/>
          </p:nvPr>
        </p:nvSpPr>
        <p:spPr/>
        <p:txBody>
          <a:bodyPr/>
          <a:lstStyle/>
          <a:p>
            <a:fld id="{AECCED37-0623-6047-8C31-44FB8A02F616}" type="datetimeFigureOut">
              <a:rPr lang="fr-FR" smtClean="0"/>
              <a:t>18/10/2022</a:t>
            </a:fld>
            <a:endParaRPr lang="fr-FR"/>
          </a:p>
        </p:txBody>
      </p:sp>
      <p:sp>
        <p:nvSpPr>
          <p:cNvPr id="6" name="Espace réservé du pied de page 5">
            <a:extLst>
              <a:ext uri="{FF2B5EF4-FFF2-40B4-BE49-F238E27FC236}">
                <a16:creationId xmlns:a16="http://schemas.microsoft.com/office/drawing/2014/main" id="{FD973401-4517-E14B-BED7-D906939D12B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95E0923-6A0A-C749-9A62-C6E65BD2BBF6}"/>
              </a:ext>
            </a:extLst>
          </p:cNvPr>
          <p:cNvSpPr>
            <a:spLocks noGrp="1"/>
          </p:cNvSpPr>
          <p:nvPr>
            <p:ph type="sldNum" sz="quarter" idx="12"/>
          </p:nvPr>
        </p:nvSpPr>
        <p:spPr/>
        <p:txBody>
          <a:bodyPr/>
          <a:lstStyle/>
          <a:p>
            <a:fld id="{A1ADE8D0-AAB7-5C48-94F9-E47CDE4F2800}" type="slidenum">
              <a:rPr lang="fr-FR" smtClean="0"/>
              <a:t>‹N°›</a:t>
            </a:fld>
            <a:endParaRPr lang="fr-FR"/>
          </a:p>
        </p:txBody>
      </p:sp>
    </p:spTree>
    <p:extLst>
      <p:ext uri="{BB962C8B-B14F-4D97-AF65-F5344CB8AC3E}">
        <p14:creationId xmlns:p14="http://schemas.microsoft.com/office/powerpoint/2010/main" val="3616580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DB5067D-DED5-F645-8117-836E2BFFA2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4B6D1F5-73B0-5445-9908-F78911082B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47E1D4AB-3A5A-A64C-829B-1726F1CF0B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CED37-0623-6047-8C31-44FB8A02F616}" type="datetimeFigureOut">
              <a:rPr lang="fr-FR" smtClean="0"/>
              <a:t>18/10/2022</a:t>
            </a:fld>
            <a:endParaRPr lang="fr-FR"/>
          </a:p>
        </p:txBody>
      </p:sp>
      <p:sp>
        <p:nvSpPr>
          <p:cNvPr id="5" name="Espace réservé du pied de page 4">
            <a:extLst>
              <a:ext uri="{FF2B5EF4-FFF2-40B4-BE49-F238E27FC236}">
                <a16:creationId xmlns:a16="http://schemas.microsoft.com/office/drawing/2014/main" id="{A1CE5C8F-8E12-C049-88D9-C6D4BA6A94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19A9603-3D34-9740-8807-3100A35865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ADE8D0-AAB7-5C48-94F9-E47CDE4F2800}" type="slidenum">
              <a:rPr lang="fr-FR" smtClean="0"/>
              <a:t>‹N°›</a:t>
            </a:fld>
            <a:endParaRPr lang="fr-FR"/>
          </a:p>
        </p:txBody>
      </p:sp>
    </p:spTree>
    <p:extLst>
      <p:ext uri="{BB962C8B-B14F-4D97-AF65-F5344CB8AC3E}">
        <p14:creationId xmlns:p14="http://schemas.microsoft.com/office/powerpoint/2010/main" val="1861453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8A1FA9-897D-FF4B-A74A-5282D5CB5177}"/>
              </a:ext>
            </a:extLst>
          </p:cNvPr>
          <p:cNvSpPr>
            <a:spLocks noGrp="1"/>
          </p:cNvSpPr>
          <p:nvPr>
            <p:ph type="ctrTitle"/>
          </p:nvPr>
        </p:nvSpPr>
        <p:spPr/>
        <p:txBody>
          <a:bodyPr>
            <a:normAutofit fontScale="90000"/>
          </a:bodyPr>
          <a:lstStyle/>
          <a:p>
            <a:r>
              <a:rPr lang="fr-FR" dirty="0"/>
              <a:t>PHILOSOPHIE DU DROIT </a:t>
            </a:r>
            <a:br>
              <a:rPr lang="fr-FR" dirty="0"/>
            </a:br>
            <a:r>
              <a:rPr lang="fr-FR" dirty="0"/>
              <a:t>Denis </a:t>
            </a:r>
            <a:r>
              <a:rPr lang="fr-FR" dirty="0" err="1"/>
              <a:t>Baranger</a:t>
            </a:r>
            <a:r>
              <a:rPr lang="fr-FR" dirty="0"/>
              <a:t/>
            </a:r>
            <a:br>
              <a:rPr lang="fr-FR" dirty="0"/>
            </a:br>
            <a:r>
              <a:rPr lang="fr-FR" dirty="0"/>
              <a:t>2022</a:t>
            </a:r>
          </a:p>
        </p:txBody>
      </p:sp>
      <p:sp>
        <p:nvSpPr>
          <p:cNvPr id="3" name="Sous-titre 2">
            <a:extLst>
              <a:ext uri="{FF2B5EF4-FFF2-40B4-BE49-F238E27FC236}">
                <a16:creationId xmlns:a16="http://schemas.microsoft.com/office/drawing/2014/main" id="{B3E5089C-F211-6F42-B786-98765F82D375}"/>
              </a:ext>
            </a:extLst>
          </p:cNvPr>
          <p:cNvSpPr>
            <a:spLocks noGrp="1"/>
          </p:cNvSpPr>
          <p:nvPr>
            <p:ph type="subTitle" idx="1"/>
          </p:nvPr>
        </p:nvSpPr>
        <p:spPr/>
        <p:txBody>
          <a:bodyPr/>
          <a:lstStyle/>
          <a:p>
            <a:r>
              <a:rPr lang="fr-FR" dirty="0"/>
              <a:t>w</a:t>
            </a:r>
          </a:p>
        </p:txBody>
      </p:sp>
    </p:spTree>
    <p:extLst>
      <p:ext uri="{BB962C8B-B14F-4D97-AF65-F5344CB8AC3E}">
        <p14:creationId xmlns:p14="http://schemas.microsoft.com/office/powerpoint/2010/main" val="3730099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CB69E5-9538-2A4E-BC7F-C13D3577BBB5}"/>
              </a:ext>
            </a:extLst>
          </p:cNvPr>
          <p:cNvSpPr>
            <a:spLocks noGrp="1"/>
          </p:cNvSpPr>
          <p:nvPr>
            <p:ph type="title"/>
          </p:nvPr>
        </p:nvSpPr>
        <p:spPr/>
        <p:txBody>
          <a:bodyPr/>
          <a:lstStyle/>
          <a:p>
            <a:r>
              <a:rPr lang="fr-FR" dirty="0"/>
              <a:t>Sur </a:t>
            </a:r>
            <a:r>
              <a:rPr lang="fr-FR" dirty="0" err="1"/>
              <a:t>Dworkin</a:t>
            </a:r>
            <a:r>
              <a:rPr lang="fr-FR" dirty="0"/>
              <a:t> : cf. p. 97-101</a:t>
            </a:r>
          </a:p>
        </p:txBody>
      </p:sp>
      <p:pic>
        <p:nvPicPr>
          <p:cNvPr id="4" name="Espace réservé du contenu 3">
            <a:extLst>
              <a:ext uri="{FF2B5EF4-FFF2-40B4-BE49-F238E27FC236}">
                <a16:creationId xmlns:a16="http://schemas.microsoft.com/office/drawing/2014/main" id="{7A62BE51-E64B-0F44-BDEA-98D50F79580A}"/>
              </a:ext>
            </a:extLst>
          </p:cNvPr>
          <p:cNvPicPr>
            <a:picLocks noGrp="1" noChangeAspect="1"/>
          </p:cNvPicPr>
          <p:nvPr>
            <p:ph idx="1"/>
          </p:nvPr>
        </p:nvPicPr>
        <p:blipFill>
          <a:blip r:embed="rId2"/>
          <a:stretch>
            <a:fillRect/>
          </a:stretch>
        </p:blipFill>
        <p:spPr>
          <a:xfrm>
            <a:off x="4826000" y="2045494"/>
            <a:ext cx="2540000" cy="3911600"/>
          </a:xfrm>
          <a:prstGeom prst="rect">
            <a:avLst/>
          </a:prstGeom>
        </p:spPr>
      </p:pic>
    </p:spTree>
    <p:extLst>
      <p:ext uri="{BB962C8B-B14F-4D97-AF65-F5344CB8AC3E}">
        <p14:creationId xmlns:p14="http://schemas.microsoft.com/office/powerpoint/2010/main" val="2750957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ECAEEE-33DB-6F49-B8AC-045A05D5DAF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A3CCA85-7E46-7E46-BF42-081A65C21298}"/>
              </a:ext>
            </a:extLst>
          </p:cNvPr>
          <p:cNvSpPr>
            <a:spLocks noGrp="1"/>
          </p:cNvSpPr>
          <p:nvPr>
            <p:ph idx="1"/>
          </p:nvPr>
        </p:nvSpPr>
        <p:spPr/>
        <p:txBody>
          <a:bodyPr/>
          <a:lstStyle/>
          <a:p>
            <a:pPr lvl="0"/>
            <a:r>
              <a:rPr lang="fr-FR" b="1" dirty="0"/>
              <a:t>3</a:t>
            </a:r>
            <a:r>
              <a:rPr lang="fr-FR" b="1" baseline="30000" dirty="0"/>
              <a:t>e</a:t>
            </a:r>
            <a:r>
              <a:rPr lang="fr-FR" b="1" dirty="0"/>
              <a:t> position : droit </a:t>
            </a:r>
            <a:r>
              <a:rPr lang="fr-FR" b="1" u="sng" dirty="0"/>
              <a:t>et</a:t>
            </a:r>
            <a:r>
              <a:rPr lang="fr-FR" b="1" dirty="0"/>
              <a:t> philosophie </a:t>
            </a:r>
          </a:p>
          <a:p>
            <a:pPr lvl="1"/>
            <a:r>
              <a:rPr lang="fr-FR" dirty="0"/>
              <a:t>La question du droit comme question interne de la philosophie : Quid </a:t>
            </a:r>
            <a:r>
              <a:rPr lang="fr-FR" dirty="0" err="1"/>
              <a:t>Juris</a:t>
            </a:r>
            <a:r>
              <a:rPr lang="fr-FR" dirty="0"/>
              <a:t> ? </a:t>
            </a:r>
          </a:p>
          <a:p>
            <a:pPr lvl="1"/>
            <a:r>
              <a:rPr lang="fr-FR" dirty="0"/>
              <a:t>La question du droit comme objet externe de la philosophie. </a:t>
            </a:r>
          </a:p>
          <a:p>
            <a:endParaRPr lang="fr-FR" dirty="0"/>
          </a:p>
        </p:txBody>
      </p:sp>
    </p:spTree>
    <p:extLst>
      <p:ext uri="{BB962C8B-B14F-4D97-AF65-F5344CB8AC3E}">
        <p14:creationId xmlns:p14="http://schemas.microsoft.com/office/powerpoint/2010/main" val="2445584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283D89-F819-C346-8AC1-83E09FA73848}"/>
              </a:ext>
            </a:extLst>
          </p:cNvPr>
          <p:cNvSpPr>
            <a:spLocks noGrp="1"/>
          </p:cNvSpPr>
          <p:nvPr>
            <p:ph type="title"/>
          </p:nvPr>
        </p:nvSpPr>
        <p:spPr/>
        <p:txBody>
          <a:bodyPr>
            <a:normAutofit fontScale="90000"/>
          </a:bodyPr>
          <a:lstStyle/>
          <a:p>
            <a:r>
              <a:rPr lang="fr-FR" dirty="0"/>
              <a:t>La question du droit comme question interne de la philosophie : Quid </a:t>
            </a:r>
            <a:r>
              <a:rPr lang="fr-FR" dirty="0" err="1"/>
              <a:t>Juris</a:t>
            </a:r>
            <a:r>
              <a:rPr lang="fr-FR" dirty="0"/>
              <a:t> ? </a:t>
            </a:r>
            <a:br>
              <a:rPr lang="fr-FR" dirty="0"/>
            </a:br>
            <a:endParaRPr lang="fr-FR" dirty="0"/>
          </a:p>
        </p:txBody>
      </p:sp>
      <p:sp>
        <p:nvSpPr>
          <p:cNvPr id="3" name="Espace réservé du contenu 2">
            <a:extLst>
              <a:ext uri="{FF2B5EF4-FFF2-40B4-BE49-F238E27FC236}">
                <a16:creationId xmlns:a16="http://schemas.microsoft.com/office/drawing/2014/main" id="{8C3E5DF1-EBE0-8A43-AF0F-82BFDED1EC44}"/>
              </a:ext>
            </a:extLst>
          </p:cNvPr>
          <p:cNvSpPr>
            <a:spLocks noGrp="1"/>
          </p:cNvSpPr>
          <p:nvPr>
            <p:ph idx="1"/>
          </p:nvPr>
        </p:nvSpPr>
        <p:spPr/>
        <p:txBody>
          <a:bodyPr>
            <a:normAutofit/>
          </a:bodyPr>
          <a:lstStyle/>
          <a:p>
            <a:r>
              <a:rPr lang="fr-FR" dirty="0"/>
              <a:t>« que se passe-t-il lorsque la philosophie se fait juridique » au sens où « elle-même, </a:t>
            </a:r>
            <a:r>
              <a:rPr lang="fr-FR" i="1" dirty="0"/>
              <a:t>comme telle</a:t>
            </a:r>
            <a:r>
              <a:rPr lang="fr-FR" dirty="0"/>
              <a:t>, s’instituerait, se déterminerait et s’exposerait selon le concept et dans la forme d’un discours (d’une pratique) juridique  …au sens où (…) la philosophie se légitimerait de manière juridique ». </a:t>
            </a:r>
          </a:p>
          <a:p>
            <a:r>
              <a:rPr lang="fr-FR" dirty="0"/>
              <a:t> </a:t>
            </a:r>
          </a:p>
          <a:p>
            <a:r>
              <a:rPr lang="fr-FR" dirty="0"/>
              <a:t>Jean-Luc Nancy, « Lapsus </a:t>
            </a:r>
            <a:r>
              <a:rPr lang="fr-FR" dirty="0" err="1"/>
              <a:t>Juridici</a:t>
            </a:r>
            <a:r>
              <a:rPr lang="fr-FR" dirty="0"/>
              <a:t> », in </a:t>
            </a:r>
            <a:r>
              <a:rPr lang="fr-FR" i="1" dirty="0"/>
              <a:t>L’impératif Catégorique</a:t>
            </a:r>
            <a:r>
              <a:rPr lang="fr-FR" dirty="0"/>
              <a:t>, p. 35. </a:t>
            </a:r>
          </a:p>
          <a:p>
            <a:endParaRPr lang="fr-FR" dirty="0"/>
          </a:p>
        </p:txBody>
      </p:sp>
    </p:spTree>
    <p:extLst>
      <p:ext uri="{BB962C8B-B14F-4D97-AF65-F5344CB8AC3E}">
        <p14:creationId xmlns:p14="http://schemas.microsoft.com/office/powerpoint/2010/main" val="3088729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BC8083-EE5E-8F4C-B696-7BB7E8F0B7F9}"/>
              </a:ext>
            </a:extLst>
          </p:cNvPr>
          <p:cNvSpPr>
            <a:spLocks noGrp="1"/>
          </p:cNvSpPr>
          <p:nvPr>
            <p:ph type="title"/>
          </p:nvPr>
        </p:nvSpPr>
        <p:spPr/>
        <p:txBody>
          <a:bodyPr/>
          <a:lstStyle/>
          <a:p>
            <a:r>
              <a:rPr lang="fr-FR" dirty="0"/>
              <a:t>Heidegger : définition de la Métaphysique </a:t>
            </a:r>
          </a:p>
        </p:txBody>
      </p:sp>
      <p:sp>
        <p:nvSpPr>
          <p:cNvPr id="3" name="Espace réservé du contenu 2">
            <a:extLst>
              <a:ext uri="{FF2B5EF4-FFF2-40B4-BE49-F238E27FC236}">
                <a16:creationId xmlns:a16="http://schemas.microsoft.com/office/drawing/2014/main" id="{5EF77FBC-95AD-C142-99B5-539BB1FA666A}"/>
              </a:ext>
            </a:extLst>
          </p:cNvPr>
          <p:cNvSpPr>
            <a:spLocks noGrp="1"/>
          </p:cNvSpPr>
          <p:nvPr>
            <p:ph idx="1"/>
          </p:nvPr>
        </p:nvSpPr>
        <p:spPr/>
        <p:txBody>
          <a:bodyPr/>
          <a:lstStyle/>
          <a:p>
            <a:r>
              <a:rPr lang="fr-FR" dirty="0"/>
              <a:t>discours « qui décide de la scission de l’être en visible et invisible »  ou discours qui porte sur « la structure de base de l’étant dans son entier, dans la mesure où ce dernier est divisé en monde sensible et monde suprasensible, et où celui-ci détermine celui-là »</a:t>
            </a:r>
          </a:p>
          <a:p>
            <a:endParaRPr lang="fr-FR" dirty="0"/>
          </a:p>
          <a:p>
            <a:r>
              <a:rPr lang="fr-FR" dirty="0"/>
              <a:t>Heidegger, « Chemins qui ne mènent nulle part » ; cité par C. </a:t>
            </a:r>
            <a:r>
              <a:rPr lang="fr-FR" dirty="0" err="1"/>
              <a:t>Colliot-Thélène</a:t>
            </a:r>
            <a:r>
              <a:rPr lang="fr-FR" dirty="0"/>
              <a:t>, </a:t>
            </a:r>
            <a:r>
              <a:rPr lang="fr-FR" i="1" dirty="0"/>
              <a:t>Le désenchantement de l’Etat</a:t>
            </a:r>
            <a:r>
              <a:rPr lang="fr-FR" dirty="0"/>
              <a:t>, p. 137. </a:t>
            </a:r>
          </a:p>
          <a:p>
            <a:endParaRPr lang="fr-FR" dirty="0"/>
          </a:p>
        </p:txBody>
      </p:sp>
    </p:spTree>
    <p:extLst>
      <p:ext uri="{BB962C8B-B14F-4D97-AF65-F5344CB8AC3E}">
        <p14:creationId xmlns:p14="http://schemas.microsoft.com/office/powerpoint/2010/main" val="694400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E9D87B-4CD4-D447-9DF5-87A6C44E8092}"/>
              </a:ext>
            </a:extLst>
          </p:cNvPr>
          <p:cNvSpPr>
            <a:spLocks noGrp="1"/>
          </p:cNvSpPr>
          <p:nvPr>
            <p:ph type="title"/>
          </p:nvPr>
        </p:nvSpPr>
        <p:spPr/>
        <p:txBody>
          <a:bodyPr/>
          <a:lstStyle/>
          <a:p>
            <a:r>
              <a:rPr lang="fr-FR" dirty="0"/>
              <a:t>Deleuze, </a:t>
            </a:r>
            <a:r>
              <a:rPr lang="fr-FR" i="1" dirty="0"/>
              <a:t>La philosophie critique de Kant</a:t>
            </a:r>
            <a:r>
              <a:rPr lang="fr-FR" dirty="0"/>
              <a:t>, p. 22</a:t>
            </a:r>
          </a:p>
        </p:txBody>
      </p:sp>
      <p:sp>
        <p:nvSpPr>
          <p:cNvPr id="3" name="Espace réservé du contenu 2">
            <a:extLst>
              <a:ext uri="{FF2B5EF4-FFF2-40B4-BE49-F238E27FC236}">
                <a16:creationId xmlns:a16="http://schemas.microsoft.com/office/drawing/2014/main" id="{597A454B-A91A-8143-947A-19FE2F96F727}"/>
              </a:ext>
            </a:extLst>
          </p:cNvPr>
          <p:cNvSpPr>
            <a:spLocks noGrp="1"/>
          </p:cNvSpPr>
          <p:nvPr>
            <p:ph idx="1"/>
          </p:nvPr>
        </p:nvSpPr>
        <p:spPr/>
        <p:txBody>
          <a:bodyPr/>
          <a:lstStyle/>
          <a:p>
            <a:pPr algn="just"/>
            <a:r>
              <a:rPr lang="fr-FR" dirty="0"/>
              <a:t>« C’est pourquoi, à la question de fait succède une plus haute question, question de droit, quid </a:t>
            </a:r>
            <a:r>
              <a:rPr lang="fr-FR" dirty="0" err="1"/>
              <a:t>juris</a:t>
            </a:r>
            <a:r>
              <a:rPr lang="fr-FR" dirty="0"/>
              <a:t> ? Il ne suffit pas de constater que, en fait, nous avons des représentations a priori. Il faut encore que nous expliquions [ 22 ] pourquoi et comment ces  représentations s’appliquent nécessairement à l’expérience, elles n’en dérivent pas. Pourquoi et comment le donné qui se présente dans l’expérience est-il nécessairement soumis aux mêmes principes que ceux qui règlent a priori nos représentations (donc soumis à nos représentations elles-mêmes) ? telle est la question de droit ». </a:t>
            </a:r>
          </a:p>
          <a:p>
            <a:endParaRPr lang="fr-FR" dirty="0"/>
          </a:p>
        </p:txBody>
      </p:sp>
    </p:spTree>
    <p:extLst>
      <p:ext uri="{BB962C8B-B14F-4D97-AF65-F5344CB8AC3E}">
        <p14:creationId xmlns:p14="http://schemas.microsoft.com/office/powerpoint/2010/main" val="2844247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5C7879-720D-8848-BA5B-8AFFCD8E2AD8}"/>
              </a:ext>
            </a:extLst>
          </p:cNvPr>
          <p:cNvSpPr>
            <a:spLocks noGrp="1"/>
          </p:cNvSpPr>
          <p:nvPr>
            <p:ph type="title"/>
          </p:nvPr>
        </p:nvSpPr>
        <p:spPr/>
        <p:txBody>
          <a:bodyPr/>
          <a:lstStyle/>
          <a:p>
            <a:r>
              <a:rPr lang="fr-FR" dirty="0"/>
              <a:t>Critique de la raison pure (1e préface)</a:t>
            </a:r>
          </a:p>
        </p:txBody>
      </p:sp>
      <p:sp>
        <p:nvSpPr>
          <p:cNvPr id="3" name="Espace réservé du contenu 2">
            <a:extLst>
              <a:ext uri="{FF2B5EF4-FFF2-40B4-BE49-F238E27FC236}">
                <a16:creationId xmlns:a16="http://schemas.microsoft.com/office/drawing/2014/main" id="{087EAA7E-872A-414F-8C6D-6EC10C967867}"/>
              </a:ext>
            </a:extLst>
          </p:cNvPr>
          <p:cNvSpPr>
            <a:spLocks noGrp="1"/>
          </p:cNvSpPr>
          <p:nvPr>
            <p:ph idx="1"/>
          </p:nvPr>
        </p:nvSpPr>
        <p:spPr/>
        <p:txBody>
          <a:bodyPr/>
          <a:lstStyle/>
          <a:p>
            <a:r>
              <a:rPr lang="fr-FR" b="1" dirty="0"/>
              <a:t>Notre siècle est le vrai siècle de la critique ; rien ne doit y échapper. En vain la religion avec sa sainteté, et la législation avec sa majesté, prétendent-elles s’y soustraire : elles ne font par là qu’exciter contre elles-mêmes de justes soupçons, et elles perdent tout droit à cette sincère estime que la raison n’accorde qu’à ce qui a pu soutenir son libre et public examen</a:t>
            </a:r>
            <a:r>
              <a:rPr lang="fr-FR" dirty="0">
                <a:effectLst/>
              </a:rPr>
              <a:t> </a:t>
            </a:r>
            <a:endParaRPr lang="fr-FR" dirty="0"/>
          </a:p>
        </p:txBody>
      </p:sp>
    </p:spTree>
    <p:extLst>
      <p:ext uri="{BB962C8B-B14F-4D97-AF65-F5344CB8AC3E}">
        <p14:creationId xmlns:p14="http://schemas.microsoft.com/office/powerpoint/2010/main" val="1136259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661E55-FC2B-8948-9B79-98FD0EA5C9C7}"/>
              </a:ext>
            </a:extLst>
          </p:cNvPr>
          <p:cNvSpPr>
            <a:spLocks noGrp="1"/>
          </p:cNvSpPr>
          <p:nvPr>
            <p:ph type="title"/>
          </p:nvPr>
        </p:nvSpPr>
        <p:spPr/>
        <p:txBody>
          <a:bodyPr/>
          <a:lstStyle/>
          <a:p>
            <a:r>
              <a:rPr lang="fr-FR" dirty="0"/>
              <a:t>Critique de la raison pure (1e préface)</a:t>
            </a:r>
          </a:p>
        </p:txBody>
      </p:sp>
      <p:sp>
        <p:nvSpPr>
          <p:cNvPr id="3" name="Espace réservé du contenu 2">
            <a:extLst>
              <a:ext uri="{FF2B5EF4-FFF2-40B4-BE49-F238E27FC236}">
                <a16:creationId xmlns:a16="http://schemas.microsoft.com/office/drawing/2014/main" id="{698E63FE-FCD0-EA49-8260-9AC1543315AB}"/>
              </a:ext>
            </a:extLst>
          </p:cNvPr>
          <p:cNvSpPr>
            <a:spLocks noGrp="1"/>
          </p:cNvSpPr>
          <p:nvPr>
            <p:ph idx="1"/>
          </p:nvPr>
        </p:nvSpPr>
        <p:spPr/>
        <p:txBody>
          <a:bodyPr/>
          <a:lstStyle/>
          <a:p>
            <a:r>
              <a:rPr lang="fr-FR" dirty="0"/>
              <a:t>[ l’indifférence de notre temps ] n’est pas évidemment l’effet de la légèreté, mais bien de </a:t>
            </a:r>
            <a:r>
              <a:rPr lang="fr-FR" b="1" dirty="0"/>
              <a:t>la maturité du </a:t>
            </a:r>
            <a:r>
              <a:rPr lang="fr-FR" b="1" i="1" dirty="0"/>
              <a:t>jugement</a:t>
            </a:r>
            <a:r>
              <a:rPr lang="fr-FR" b="1" i="1" baseline="30000" dirty="0"/>
              <a:t> </a:t>
            </a:r>
            <a:r>
              <a:rPr lang="fr-FR" b="1" dirty="0"/>
              <a:t>d’un siècle qui n’entend plus se contenter d’une apparence de savoir, et qui demande à la raison de reprendre à nouveau la plus difficile de toutes ses tâches, celle de la connaissance de soi-même, et d’instituer un tribunal qui, en assurant ses légitimes prétentions, repousse toutes celles qui sont sans fondement, non par une décision arbitraire, mais au nom de ses lois éternelles et immuables, en un mot la </a:t>
            </a:r>
            <a:r>
              <a:rPr lang="fr-FR" b="1" i="1" dirty="0"/>
              <a:t>critique de la raison pure</a:t>
            </a:r>
            <a:r>
              <a:rPr lang="fr-FR" b="1" dirty="0"/>
              <a:t> elle-même</a:t>
            </a:r>
            <a:r>
              <a:rPr lang="fr-FR" dirty="0"/>
              <a:t>.</a:t>
            </a:r>
          </a:p>
          <a:p>
            <a:endParaRPr lang="fr-FR" dirty="0"/>
          </a:p>
        </p:txBody>
      </p:sp>
    </p:spTree>
    <p:extLst>
      <p:ext uri="{BB962C8B-B14F-4D97-AF65-F5344CB8AC3E}">
        <p14:creationId xmlns:p14="http://schemas.microsoft.com/office/powerpoint/2010/main" val="2598618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F93D5A-D8EC-AF4A-9238-289F36708BA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A41AA7F-CDCA-F347-AC26-604013B0875A}"/>
              </a:ext>
            </a:extLst>
          </p:cNvPr>
          <p:cNvSpPr>
            <a:spLocks noGrp="1"/>
          </p:cNvSpPr>
          <p:nvPr>
            <p:ph idx="1"/>
          </p:nvPr>
        </p:nvSpPr>
        <p:spPr/>
        <p:txBody>
          <a:bodyPr/>
          <a:lstStyle/>
          <a:p>
            <a:pPr lvl="0"/>
            <a:r>
              <a:rPr lang="fr-FR" dirty="0"/>
              <a:t>Penser ensemble théorie et pratique</a:t>
            </a:r>
          </a:p>
          <a:p>
            <a:r>
              <a:rPr lang="fr-FR" dirty="0"/>
              <a:t> </a:t>
            </a:r>
          </a:p>
          <a:p>
            <a:pPr lvl="0"/>
            <a:r>
              <a:rPr lang="fr-FR" dirty="0"/>
              <a:t>Comment la philosophie prend en charge l’action humaine </a:t>
            </a:r>
          </a:p>
          <a:p>
            <a:pPr lvl="0"/>
            <a:r>
              <a:rPr lang="fr-FR" dirty="0"/>
              <a:t>Le droit comme pratique théorisée</a:t>
            </a:r>
          </a:p>
          <a:p>
            <a:endParaRPr lang="fr-FR" dirty="0"/>
          </a:p>
        </p:txBody>
      </p:sp>
    </p:spTree>
    <p:extLst>
      <p:ext uri="{BB962C8B-B14F-4D97-AF65-F5344CB8AC3E}">
        <p14:creationId xmlns:p14="http://schemas.microsoft.com/office/powerpoint/2010/main" val="208850107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682</TotalTime>
  <Words>574</Words>
  <Application>Microsoft Office PowerPoint</Application>
  <PresentationFormat>Grand écran</PresentationFormat>
  <Paragraphs>24</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Calibri</vt:lpstr>
      <vt:lpstr>Calibri Light</vt:lpstr>
      <vt:lpstr>Thème Office</vt:lpstr>
      <vt:lpstr>PHILOSOPHIE DU DROIT  Denis Baranger 2022</vt:lpstr>
      <vt:lpstr>Sur Dworkin : cf. p. 97-101</vt:lpstr>
      <vt:lpstr>Présentation PowerPoint</vt:lpstr>
      <vt:lpstr>La question du droit comme question interne de la philosophie : Quid Juris ?  </vt:lpstr>
      <vt:lpstr>Heidegger : définition de la Métaphysique </vt:lpstr>
      <vt:lpstr>Deleuze, La philosophie critique de Kant, p. 22</vt:lpstr>
      <vt:lpstr>Critique de la raison pure (1e préface)</vt:lpstr>
      <vt:lpstr>Critique de la raison pure (1e préface)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PHILOSOPHIE DU DROIT  Denis Baranger 2022</dc:title>
  <dc:creator>Microsoft Office User</dc:creator>
  <cp:lastModifiedBy>UP2</cp:lastModifiedBy>
  <cp:revision>6</cp:revision>
  <dcterms:created xsi:type="dcterms:W3CDTF">2022-10-17T08:40:16Z</dcterms:created>
  <dcterms:modified xsi:type="dcterms:W3CDTF">2022-10-18T15:03:04Z</dcterms:modified>
</cp:coreProperties>
</file>